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87"/>
  </p:normalViewPr>
  <p:slideViewPr>
    <p:cSldViewPr snapToGrid="0" snapToObjects="1">
      <p:cViewPr varScale="1">
        <p:scale>
          <a:sx n="158" d="100"/>
          <a:sy n="158" d="100"/>
        </p:scale>
        <p:origin x="23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3E4C-7DCB-1541-8FD3-701EBB766BE6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C423-6EF5-2540-B5CF-2A12D1BCF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54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3E4C-7DCB-1541-8FD3-701EBB766BE6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C423-6EF5-2540-B5CF-2A12D1BCF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305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3E4C-7DCB-1541-8FD3-701EBB766BE6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C423-6EF5-2540-B5CF-2A12D1BCF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035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3E4C-7DCB-1541-8FD3-701EBB766BE6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C423-6EF5-2540-B5CF-2A12D1BCF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8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3E4C-7DCB-1541-8FD3-701EBB766BE6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C423-6EF5-2540-B5CF-2A12D1BCF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896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3E4C-7DCB-1541-8FD3-701EBB766BE6}" type="datetimeFigureOut">
              <a:rPr lang="en-US" smtClean="0"/>
              <a:t>10/6/21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C423-6EF5-2540-B5CF-2A12D1BCF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598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3E4C-7DCB-1541-8FD3-701EBB766BE6}" type="datetimeFigureOut">
              <a:rPr lang="en-US" smtClean="0"/>
              <a:t>10/6/21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C423-6EF5-2540-B5CF-2A12D1BCF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3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3E4C-7DCB-1541-8FD3-701EBB766BE6}" type="datetimeFigureOut">
              <a:rPr lang="en-US" smtClean="0"/>
              <a:t>10/6/21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C423-6EF5-2540-B5CF-2A12D1BCF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227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3E4C-7DCB-1541-8FD3-701EBB766BE6}" type="datetimeFigureOut">
              <a:rPr lang="en-US" smtClean="0"/>
              <a:t>10/6/21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C423-6EF5-2540-B5CF-2A12D1BCF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51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3E4C-7DCB-1541-8FD3-701EBB766BE6}" type="datetimeFigureOut">
              <a:rPr lang="en-US" smtClean="0"/>
              <a:t>10/6/21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C423-6EF5-2540-B5CF-2A12D1BCF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8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3E4C-7DCB-1541-8FD3-701EBB766BE6}" type="datetimeFigureOut">
              <a:rPr lang="en-US" smtClean="0"/>
              <a:t>10/6/21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C423-6EF5-2540-B5CF-2A12D1BCF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6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83E4C-7DCB-1541-8FD3-701EBB766BE6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CC423-6EF5-2540-B5CF-2A12D1BCF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5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284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410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Orhan Öztürk (Tribal Worldwide Istanbul)</dc:creator>
  <cp:lastModifiedBy>Orhan Öztürk (Tribal Worldwide Istanbul)</cp:lastModifiedBy>
  <cp:revision>1</cp:revision>
  <dcterms:created xsi:type="dcterms:W3CDTF">2021-10-06T03:58:43Z</dcterms:created>
  <dcterms:modified xsi:type="dcterms:W3CDTF">2021-10-06T03:59:38Z</dcterms:modified>
</cp:coreProperties>
</file>